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44" r:id="rId32"/>
    <p:sldId id="303" r:id="rId33"/>
    <p:sldId id="345" r:id="rId34"/>
    <p:sldId id="306" r:id="rId35"/>
    <p:sldId id="346" r:id="rId36"/>
    <p:sldId id="324" r:id="rId37"/>
    <p:sldId id="325" r:id="rId38"/>
    <p:sldId id="326" r:id="rId39"/>
    <p:sldId id="327" r:id="rId40"/>
    <p:sldId id="310" r:id="rId41"/>
    <p:sldId id="388" r:id="rId42"/>
    <p:sldId id="389" r:id="rId43"/>
    <p:sldId id="390" r:id="rId44"/>
    <p:sldId id="314" r:id="rId45"/>
    <p:sldId id="315" r:id="rId46"/>
    <p:sldId id="317" r:id="rId47"/>
    <p:sldId id="318" r:id="rId48"/>
    <p:sldId id="320" r:id="rId49"/>
    <p:sldId id="321" r:id="rId50"/>
    <p:sldId id="322" r:id="rId51"/>
    <p:sldId id="323" r:id="rId52"/>
    <p:sldId id="392" r:id="rId53"/>
    <p:sldId id="288" r:id="rId54"/>
    <p:sldId id="393" r:id="rId55"/>
    <p:sldId id="289" r:id="rId56"/>
    <p:sldId id="385" r:id="rId5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20" d="100"/>
          <a:sy n="120" d="100"/>
        </p:scale>
        <p:origin x="240" y="13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CC19AED-8752-C228-C9E6-E42A0DBDD0EA}"/>
              </a:ext>
            </a:extLst>
          </p:cNvPr>
          <p:cNvGrpSpPr/>
          <p:nvPr/>
        </p:nvGrpSpPr>
        <p:grpSpPr>
          <a:xfrm>
            <a:off x="1970178" y="3235827"/>
            <a:ext cx="8280920" cy="1008112"/>
            <a:chOff x="1970178" y="3235827"/>
            <a:chExt cx="8280920" cy="1008112"/>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gr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10EF215C-595B-5F3C-BF28-0E2749CB1C95}"/>
              </a:ext>
            </a:extLst>
          </p:cNvPr>
          <p:cNvGrpSpPr/>
          <p:nvPr/>
        </p:nvGrpSpPr>
        <p:grpSpPr>
          <a:xfrm>
            <a:off x="1847613" y="1275429"/>
            <a:ext cx="8235771" cy="4246192"/>
            <a:chOff x="1847613" y="1275429"/>
            <a:chExt cx="8235771" cy="4246192"/>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gr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ANLA (datos espaciales, tablas y ráster)</a:t>
            </a:r>
          </a:p>
        </p:txBody>
      </p:sp>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a:latin typeface="Segoe UI Light" panose="020B0502040204020203" pitchFamily="34" charset="0"/>
                <a:cs typeface="Segoe UI Light" panose="020B0502040204020203" pitchFamily="34" charset="0"/>
              </a:rPr>
              <a:t>: en </a:t>
            </a:r>
            <a:r>
              <a:rPr lang="es-ES" sz="1600" dirty="0">
                <a:latin typeface="Segoe UI Light" panose="020B0502040204020203" pitchFamily="34" charset="0"/>
                <a:cs typeface="Segoe UI Light" panose="020B0502040204020203" pitchFamily="34" charset="0"/>
              </a:rPr>
              <a:t>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9" y="1051495"/>
            <a:ext cx="2831239" cy="4961083"/>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79741"/>
            <a:ext cx="2776270" cy="4932837"/>
          </a:xfrm>
          <a:prstGeom prst="rect">
            <a:avLst/>
          </a:prstGeom>
        </p:spPr>
      </p:pic>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Metodología nacional para la presentación de estudios ambientales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6534348"/>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0"/>
            <a:ext cx="1795975"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1590592"/>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1052736"/>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2918956"/>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723313"/>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3567028"/>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08928"/>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757000"/>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15045"/>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23299" y="1366485"/>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2135561"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3640229"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832582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447283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4374310" y="1196752"/>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sp>
        <p:nvSpPr>
          <p:cNvPr id="7" name="6 Rectángulo redondeado"/>
          <p:cNvSpPr/>
          <p:nvPr/>
        </p:nvSpPr>
        <p:spPr>
          <a:xfrm>
            <a:off x="44873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9315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71" name="70 Conector recto"/>
          <p:cNvCxnSpPr>
            <a:cxnSpLocks/>
            <a:stCxn id="69" idx="0"/>
            <a:endCxn id="7" idx="2"/>
          </p:cNvCxnSpPr>
          <p:nvPr/>
        </p:nvCxnSpPr>
        <p:spPr>
          <a:xfrm flipV="1">
            <a:off x="59912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873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920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967073" y="4478510"/>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pic>
        <p:nvPicPr>
          <p:cNvPr id="28" name="Imagen 27">
            <a:extLst>
              <a:ext uri="{FF2B5EF4-FFF2-40B4-BE49-F238E27FC236}">
                <a16:creationId xmlns:a16="http://schemas.microsoft.com/office/drawing/2014/main" id="{821EE378-78D1-4555-BBE6-AB0EE1FF5D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D570E4EC-95F4-4B0F-8867-3CAFD658B061}"/>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448F181F-B044-4EBF-A8C3-455C205F470F}"/>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A05BB52B-D9CD-4AE8-9346-0360EE20633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2" name="34 Rectángulo redondeado">
              <a:extLst>
                <a:ext uri="{FF2B5EF4-FFF2-40B4-BE49-F238E27FC236}">
                  <a16:creationId xmlns:a16="http://schemas.microsoft.com/office/drawing/2014/main" id="{D9D0E5CB-8735-4903-9984-F526E6F2EBFB}"/>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3" name="6 Rectángulo redondeado">
              <a:extLst>
                <a:ext uri="{FF2B5EF4-FFF2-40B4-BE49-F238E27FC236}">
                  <a16:creationId xmlns:a16="http://schemas.microsoft.com/office/drawing/2014/main" id="{92164AE1-B353-41D4-9676-67A4C374182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Conector recto de flecha 33">
              <a:extLst>
                <a:ext uri="{FF2B5EF4-FFF2-40B4-BE49-F238E27FC236}">
                  <a16:creationId xmlns:a16="http://schemas.microsoft.com/office/drawing/2014/main" id="{E81B773D-0FEC-4746-855F-9C5AC0119148}"/>
                </a:ext>
              </a:extLst>
            </p:cNvPr>
            <p:cNvCxnSpPr>
              <a:cxnSpLocks/>
              <a:stCxn id="32" idx="3"/>
              <a:endCxn id="33"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B3049966-AF48-4D8E-BF41-F39E01823779}"/>
                </a:ext>
              </a:extLst>
            </p:cNvPr>
            <p:cNvCxnSpPr>
              <a:cxnSpLocks/>
              <a:stCxn id="33"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E2701260-07D0-43A4-B9CB-CAF771119C11}"/>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7" name="1 Título">
            <a:extLst>
              <a:ext uri="{FF2B5EF4-FFF2-40B4-BE49-F238E27FC236}">
                <a16:creationId xmlns:a16="http://schemas.microsoft.com/office/drawing/2014/main" id="{0ED7F95C-D42C-40FE-94D4-2384DC9896F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122032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3719736" y="2852936"/>
            <a:ext cx="7020780" cy="1152128"/>
          </a:xfrm>
        </p:spPr>
        <p:txBody>
          <a:bodyPr>
            <a:noAutofit/>
          </a:bodyPr>
          <a:lstStyle/>
          <a:p>
            <a:r>
              <a:rPr lang="es-CO" sz="2400" dirty="0">
                <a:latin typeface="Segoe UI Light" panose="020B0502040204020203" pitchFamily="34" charset="0"/>
                <a:cs typeface="Segoe UI Light" panose="020B0502040204020203" pitchFamily="34" charset="0"/>
              </a:rPr>
              <a:t>Metodología nacional para la presentación de estudios ambientales (componente geográfico)</a:t>
            </a:r>
            <a:endParaRPr lang="es-CO" sz="22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4416</TotalTime>
  <Words>6754</Words>
  <Application>Microsoft Office PowerPoint</Application>
  <PresentationFormat>Widescreen</PresentationFormat>
  <Paragraphs>794</Paragraphs>
  <Slides>56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437</cp:revision>
  <dcterms:created xsi:type="dcterms:W3CDTF">2010-05-17T13:13:34Z</dcterms:created>
  <dcterms:modified xsi:type="dcterms:W3CDTF">2026-02-12T20:41:06Z</dcterms:modified>
</cp:coreProperties>
</file>